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59" d="100"/>
          <a:sy n="59" d="100"/>
        </p:scale>
        <p:origin x="-662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F31A288-52EC-4794-8DA0-898EF5D120DB}" type="doc">
      <dgm:prSet loTypeId="urn:microsoft.com/office/officeart/2005/8/layout/gear1" loCatId="relationship" qsTypeId="urn:microsoft.com/office/officeart/2005/8/quickstyle/simple1" qsCatId="simple" csTypeId="urn:microsoft.com/office/officeart/2005/8/colors/accent1_2" csCatId="accent1" phldr="0"/>
      <dgm:spPr/>
    </dgm:pt>
    <dgm:pt modelId="{9F24C79B-603B-4EE0-AABE-CA7B0B682F31}">
      <dgm:prSet phldrT="[Text]" phldr="1"/>
      <dgm:spPr/>
      <dgm:t>
        <a:bodyPr/>
        <a:lstStyle/>
        <a:p>
          <a:endParaRPr lang="sv-SE" dirty="0"/>
        </a:p>
      </dgm:t>
    </dgm:pt>
    <dgm:pt modelId="{544770AD-4DAD-4B18-84A4-D5D1D4CBE935}" type="parTrans" cxnId="{2EB32E42-AD2B-4D04-B306-4BA7073CE72A}">
      <dgm:prSet/>
      <dgm:spPr/>
      <dgm:t>
        <a:bodyPr/>
        <a:lstStyle/>
        <a:p>
          <a:endParaRPr lang="sv-SE"/>
        </a:p>
      </dgm:t>
    </dgm:pt>
    <dgm:pt modelId="{F7191E1B-E5A3-4032-A54A-3BB8E708D3F1}" type="sibTrans" cxnId="{2EB32E42-AD2B-4D04-B306-4BA7073CE72A}">
      <dgm:prSet/>
      <dgm:spPr/>
      <dgm:t>
        <a:bodyPr/>
        <a:lstStyle/>
        <a:p>
          <a:endParaRPr lang="sv-SE"/>
        </a:p>
      </dgm:t>
    </dgm:pt>
    <dgm:pt modelId="{7124349E-5836-4B34-B41A-4E64B1F7245D}">
      <dgm:prSet phldrT="[Text]" phldr="1"/>
      <dgm:spPr/>
      <dgm:t>
        <a:bodyPr/>
        <a:lstStyle/>
        <a:p>
          <a:endParaRPr lang="sv-SE" dirty="0"/>
        </a:p>
      </dgm:t>
    </dgm:pt>
    <dgm:pt modelId="{1D699E1F-4609-4979-929D-D64EE0EA423A}" type="parTrans" cxnId="{F2FE3A64-95E8-4358-B36F-2B7341787AC8}">
      <dgm:prSet/>
      <dgm:spPr/>
      <dgm:t>
        <a:bodyPr/>
        <a:lstStyle/>
        <a:p>
          <a:endParaRPr lang="sv-SE"/>
        </a:p>
      </dgm:t>
    </dgm:pt>
    <dgm:pt modelId="{D5340E4F-AAE6-4B05-8DDE-DB122B7AE0F7}" type="sibTrans" cxnId="{F2FE3A64-95E8-4358-B36F-2B7341787AC8}">
      <dgm:prSet/>
      <dgm:spPr/>
      <dgm:t>
        <a:bodyPr/>
        <a:lstStyle/>
        <a:p>
          <a:endParaRPr lang="sv-SE"/>
        </a:p>
      </dgm:t>
    </dgm:pt>
    <dgm:pt modelId="{26E32A85-DD25-4CA2-AC6D-B536933EA3DC}">
      <dgm:prSet phldrT="[Text]" phldr="1"/>
      <dgm:spPr/>
      <dgm:t>
        <a:bodyPr/>
        <a:lstStyle/>
        <a:p>
          <a:endParaRPr lang="sv-SE"/>
        </a:p>
      </dgm:t>
    </dgm:pt>
    <dgm:pt modelId="{D2198C31-7186-46D9-8202-02BC7392629A}" type="parTrans" cxnId="{B577DDC3-B8CC-48BF-86B7-A0FC50D3EB11}">
      <dgm:prSet/>
      <dgm:spPr/>
      <dgm:t>
        <a:bodyPr/>
        <a:lstStyle/>
        <a:p>
          <a:endParaRPr lang="sv-SE"/>
        </a:p>
      </dgm:t>
    </dgm:pt>
    <dgm:pt modelId="{AFE0096A-2668-4FEA-A27D-CFE5FAA44B79}" type="sibTrans" cxnId="{B577DDC3-B8CC-48BF-86B7-A0FC50D3EB11}">
      <dgm:prSet/>
      <dgm:spPr/>
      <dgm:t>
        <a:bodyPr/>
        <a:lstStyle/>
        <a:p>
          <a:endParaRPr lang="sv-SE"/>
        </a:p>
      </dgm:t>
    </dgm:pt>
    <dgm:pt modelId="{65E1B7B9-FAC9-4B27-8F22-D2DEE8C8AD04}" type="pres">
      <dgm:prSet presAssocID="{1F31A288-52EC-4794-8DA0-898EF5D120DB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49ECC559-B064-4362-9AB0-A7337DAE22AB}" type="pres">
      <dgm:prSet presAssocID="{9F24C79B-603B-4EE0-AABE-CA7B0B682F31}" presName="gear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sv-SE"/>
        </a:p>
      </dgm:t>
    </dgm:pt>
    <dgm:pt modelId="{C7F5D757-5154-462E-A5EB-6E932121F678}" type="pres">
      <dgm:prSet presAssocID="{9F24C79B-603B-4EE0-AABE-CA7B0B682F31}" presName="gear1srcNode" presStyleLbl="node1" presStyleIdx="0" presStyleCnt="3"/>
      <dgm:spPr/>
      <dgm:t>
        <a:bodyPr/>
        <a:lstStyle/>
        <a:p>
          <a:endParaRPr lang="sv-SE"/>
        </a:p>
      </dgm:t>
    </dgm:pt>
    <dgm:pt modelId="{99BD8565-FD85-45F2-85A5-7DF44D54A84B}" type="pres">
      <dgm:prSet presAssocID="{9F24C79B-603B-4EE0-AABE-CA7B0B682F31}" presName="gear1dstNode" presStyleLbl="node1" presStyleIdx="0" presStyleCnt="3"/>
      <dgm:spPr/>
      <dgm:t>
        <a:bodyPr/>
        <a:lstStyle/>
        <a:p>
          <a:endParaRPr lang="sv-SE"/>
        </a:p>
      </dgm:t>
    </dgm:pt>
    <dgm:pt modelId="{6D0568B4-0509-42CF-9E86-66804E5BB120}" type="pres">
      <dgm:prSet presAssocID="{7124349E-5836-4B34-B41A-4E64B1F7245D}" presName="gear2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sv-SE"/>
        </a:p>
      </dgm:t>
    </dgm:pt>
    <dgm:pt modelId="{431A5CC2-E543-4002-8389-D98AC922744C}" type="pres">
      <dgm:prSet presAssocID="{7124349E-5836-4B34-B41A-4E64B1F7245D}" presName="gear2srcNode" presStyleLbl="node1" presStyleIdx="1" presStyleCnt="3"/>
      <dgm:spPr/>
      <dgm:t>
        <a:bodyPr/>
        <a:lstStyle/>
        <a:p>
          <a:endParaRPr lang="sv-SE"/>
        </a:p>
      </dgm:t>
    </dgm:pt>
    <dgm:pt modelId="{B77FC656-A278-4128-85BB-5F89D9978020}" type="pres">
      <dgm:prSet presAssocID="{7124349E-5836-4B34-B41A-4E64B1F7245D}" presName="gear2dstNode" presStyleLbl="node1" presStyleIdx="1" presStyleCnt="3"/>
      <dgm:spPr/>
      <dgm:t>
        <a:bodyPr/>
        <a:lstStyle/>
        <a:p>
          <a:endParaRPr lang="sv-SE"/>
        </a:p>
      </dgm:t>
    </dgm:pt>
    <dgm:pt modelId="{7C706521-32EC-46CC-9DBB-A729408CA7C4}" type="pres">
      <dgm:prSet presAssocID="{26E32A85-DD25-4CA2-AC6D-B536933EA3DC}" presName="gear3" presStyleLbl="node1" presStyleIdx="2" presStyleCnt="3"/>
      <dgm:spPr/>
      <dgm:t>
        <a:bodyPr/>
        <a:lstStyle/>
        <a:p>
          <a:endParaRPr lang="sv-SE"/>
        </a:p>
      </dgm:t>
    </dgm:pt>
    <dgm:pt modelId="{9E1E5DB8-31BE-43DC-A630-A81E30EE0830}" type="pres">
      <dgm:prSet presAssocID="{26E32A85-DD25-4CA2-AC6D-B536933EA3DC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sv-SE"/>
        </a:p>
      </dgm:t>
    </dgm:pt>
    <dgm:pt modelId="{414184A6-94DD-4E42-ADDB-5512E4955C08}" type="pres">
      <dgm:prSet presAssocID="{26E32A85-DD25-4CA2-AC6D-B536933EA3DC}" presName="gear3srcNode" presStyleLbl="node1" presStyleIdx="2" presStyleCnt="3"/>
      <dgm:spPr/>
      <dgm:t>
        <a:bodyPr/>
        <a:lstStyle/>
        <a:p>
          <a:endParaRPr lang="sv-SE"/>
        </a:p>
      </dgm:t>
    </dgm:pt>
    <dgm:pt modelId="{F8FFC758-97C7-4C37-983D-D964F88B19E5}" type="pres">
      <dgm:prSet presAssocID="{26E32A85-DD25-4CA2-AC6D-B536933EA3DC}" presName="gear3dstNode" presStyleLbl="node1" presStyleIdx="2" presStyleCnt="3"/>
      <dgm:spPr/>
      <dgm:t>
        <a:bodyPr/>
        <a:lstStyle/>
        <a:p>
          <a:endParaRPr lang="sv-SE"/>
        </a:p>
      </dgm:t>
    </dgm:pt>
    <dgm:pt modelId="{5C8DA86B-F827-4E91-819C-18A650655443}" type="pres">
      <dgm:prSet presAssocID="{F7191E1B-E5A3-4032-A54A-3BB8E708D3F1}" presName="connector1" presStyleLbl="sibTrans2D1" presStyleIdx="0" presStyleCnt="3"/>
      <dgm:spPr/>
    </dgm:pt>
    <dgm:pt modelId="{77132218-70DA-42A6-9DCE-220B375CBA9C}" type="pres">
      <dgm:prSet presAssocID="{D5340E4F-AAE6-4B05-8DDE-DB122B7AE0F7}" presName="connector2" presStyleLbl="sibTrans2D1" presStyleIdx="1" presStyleCnt="3"/>
      <dgm:spPr/>
    </dgm:pt>
    <dgm:pt modelId="{C975CF0B-63F3-4AC3-89A3-913D7250944B}" type="pres">
      <dgm:prSet presAssocID="{AFE0096A-2668-4FEA-A27D-CFE5FAA44B79}" presName="connector3" presStyleLbl="sibTrans2D1" presStyleIdx="2" presStyleCnt="3"/>
      <dgm:spPr/>
    </dgm:pt>
  </dgm:ptLst>
  <dgm:cxnLst>
    <dgm:cxn modelId="{B2358294-C006-4A39-BF76-9563CEAAAB96}" type="presOf" srcId="{9F24C79B-603B-4EE0-AABE-CA7B0B682F31}" destId="{49ECC559-B064-4362-9AB0-A7337DAE22AB}" srcOrd="0" destOrd="0" presId="urn:microsoft.com/office/officeart/2005/8/layout/gear1"/>
    <dgm:cxn modelId="{44F59BD4-64D2-4187-9ABF-4C18A97AF88A}" type="presOf" srcId="{7124349E-5836-4B34-B41A-4E64B1F7245D}" destId="{431A5CC2-E543-4002-8389-D98AC922744C}" srcOrd="1" destOrd="0" presId="urn:microsoft.com/office/officeart/2005/8/layout/gear1"/>
    <dgm:cxn modelId="{14F146BA-60BE-4246-8C02-4D26FDFF6822}" type="presOf" srcId="{26E32A85-DD25-4CA2-AC6D-B536933EA3DC}" destId="{7C706521-32EC-46CC-9DBB-A729408CA7C4}" srcOrd="0" destOrd="0" presId="urn:microsoft.com/office/officeart/2005/8/layout/gear1"/>
    <dgm:cxn modelId="{F225A372-A4A0-4BF8-9391-F043443E88B8}" type="presOf" srcId="{7124349E-5836-4B34-B41A-4E64B1F7245D}" destId="{6D0568B4-0509-42CF-9E86-66804E5BB120}" srcOrd="0" destOrd="0" presId="urn:microsoft.com/office/officeart/2005/8/layout/gear1"/>
    <dgm:cxn modelId="{73770480-547F-4551-B206-39944E518AE3}" type="presOf" srcId="{F7191E1B-E5A3-4032-A54A-3BB8E708D3F1}" destId="{5C8DA86B-F827-4E91-819C-18A650655443}" srcOrd="0" destOrd="0" presId="urn:microsoft.com/office/officeart/2005/8/layout/gear1"/>
    <dgm:cxn modelId="{121C7606-216F-4AAC-9391-1C8EFB3EE2DC}" type="presOf" srcId="{26E32A85-DD25-4CA2-AC6D-B536933EA3DC}" destId="{414184A6-94DD-4E42-ADDB-5512E4955C08}" srcOrd="2" destOrd="0" presId="urn:microsoft.com/office/officeart/2005/8/layout/gear1"/>
    <dgm:cxn modelId="{B23425CB-78A4-4FF2-87B0-27F619554B18}" type="presOf" srcId="{7124349E-5836-4B34-B41A-4E64B1F7245D}" destId="{B77FC656-A278-4128-85BB-5F89D9978020}" srcOrd="2" destOrd="0" presId="urn:microsoft.com/office/officeart/2005/8/layout/gear1"/>
    <dgm:cxn modelId="{D098008B-15B8-4D94-A517-5662ED1CA0B5}" type="presOf" srcId="{1F31A288-52EC-4794-8DA0-898EF5D120DB}" destId="{65E1B7B9-FAC9-4B27-8F22-D2DEE8C8AD04}" srcOrd="0" destOrd="0" presId="urn:microsoft.com/office/officeart/2005/8/layout/gear1"/>
    <dgm:cxn modelId="{2EB32E42-AD2B-4D04-B306-4BA7073CE72A}" srcId="{1F31A288-52EC-4794-8DA0-898EF5D120DB}" destId="{9F24C79B-603B-4EE0-AABE-CA7B0B682F31}" srcOrd="0" destOrd="0" parTransId="{544770AD-4DAD-4B18-84A4-D5D1D4CBE935}" sibTransId="{F7191E1B-E5A3-4032-A54A-3BB8E708D3F1}"/>
    <dgm:cxn modelId="{B577DDC3-B8CC-48BF-86B7-A0FC50D3EB11}" srcId="{1F31A288-52EC-4794-8DA0-898EF5D120DB}" destId="{26E32A85-DD25-4CA2-AC6D-B536933EA3DC}" srcOrd="2" destOrd="0" parTransId="{D2198C31-7186-46D9-8202-02BC7392629A}" sibTransId="{AFE0096A-2668-4FEA-A27D-CFE5FAA44B79}"/>
    <dgm:cxn modelId="{F2FE3A64-95E8-4358-B36F-2B7341787AC8}" srcId="{1F31A288-52EC-4794-8DA0-898EF5D120DB}" destId="{7124349E-5836-4B34-B41A-4E64B1F7245D}" srcOrd="1" destOrd="0" parTransId="{1D699E1F-4609-4979-929D-D64EE0EA423A}" sibTransId="{D5340E4F-AAE6-4B05-8DDE-DB122B7AE0F7}"/>
    <dgm:cxn modelId="{FE2CC0B0-06BE-4B16-85C4-C91341238EBF}" type="presOf" srcId="{D5340E4F-AAE6-4B05-8DDE-DB122B7AE0F7}" destId="{77132218-70DA-42A6-9DCE-220B375CBA9C}" srcOrd="0" destOrd="0" presId="urn:microsoft.com/office/officeart/2005/8/layout/gear1"/>
    <dgm:cxn modelId="{B2AB48E4-E2F1-4D57-B0E0-39EA67E14B3C}" type="presOf" srcId="{9F24C79B-603B-4EE0-AABE-CA7B0B682F31}" destId="{99BD8565-FD85-45F2-85A5-7DF44D54A84B}" srcOrd="2" destOrd="0" presId="urn:microsoft.com/office/officeart/2005/8/layout/gear1"/>
    <dgm:cxn modelId="{6D325916-5DBC-4F5E-BC8A-C89D30F38D47}" type="presOf" srcId="{AFE0096A-2668-4FEA-A27D-CFE5FAA44B79}" destId="{C975CF0B-63F3-4AC3-89A3-913D7250944B}" srcOrd="0" destOrd="0" presId="urn:microsoft.com/office/officeart/2005/8/layout/gear1"/>
    <dgm:cxn modelId="{39763BB4-5CFC-40AC-8FB1-68B1523870D1}" type="presOf" srcId="{9F24C79B-603B-4EE0-AABE-CA7B0B682F31}" destId="{C7F5D757-5154-462E-A5EB-6E932121F678}" srcOrd="1" destOrd="0" presId="urn:microsoft.com/office/officeart/2005/8/layout/gear1"/>
    <dgm:cxn modelId="{ECF94C27-B1B0-48D2-B8D6-43DBC0DC9699}" type="presOf" srcId="{26E32A85-DD25-4CA2-AC6D-B536933EA3DC}" destId="{F8FFC758-97C7-4C37-983D-D964F88B19E5}" srcOrd="3" destOrd="0" presId="urn:microsoft.com/office/officeart/2005/8/layout/gear1"/>
    <dgm:cxn modelId="{E335CBBD-56F9-45B2-9B31-2881821E6B9F}" type="presOf" srcId="{26E32A85-DD25-4CA2-AC6D-B536933EA3DC}" destId="{9E1E5DB8-31BE-43DC-A630-A81E30EE0830}" srcOrd="1" destOrd="0" presId="urn:microsoft.com/office/officeart/2005/8/layout/gear1"/>
    <dgm:cxn modelId="{51A95058-FCBB-4349-83CE-1D4AABA9508E}" type="presParOf" srcId="{65E1B7B9-FAC9-4B27-8F22-D2DEE8C8AD04}" destId="{49ECC559-B064-4362-9AB0-A7337DAE22AB}" srcOrd="0" destOrd="0" presId="urn:microsoft.com/office/officeart/2005/8/layout/gear1"/>
    <dgm:cxn modelId="{C8958C0B-B57A-4AA1-ACF4-D0C15B677265}" type="presParOf" srcId="{65E1B7B9-FAC9-4B27-8F22-D2DEE8C8AD04}" destId="{C7F5D757-5154-462E-A5EB-6E932121F678}" srcOrd="1" destOrd="0" presId="urn:microsoft.com/office/officeart/2005/8/layout/gear1"/>
    <dgm:cxn modelId="{4D1F8402-D0E3-4523-BB2D-48D5D33C2DB4}" type="presParOf" srcId="{65E1B7B9-FAC9-4B27-8F22-D2DEE8C8AD04}" destId="{99BD8565-FD85-45F2-85A5-7DF44D54A84B}" srcOrd="2" destOrd="0" presId="urn:microsoft.com/office/officeart/2005/8/layout/gear1"/>
    <dgm:cxn modelId="{0C1C3F14-9C4B-4A55-8ADD-9C95DEAC31F3}" type="presParOf" srcId="{65E1B7B9-FAC9-4B27-8F22-D2DEE8C8AD04}" destId="{6D0568B4-0509-42CF-9E86-66804E5BB120}" srcOrd="3" destOrd="0" presId="urn:microsoft.com/office/officeart/2005/8/layout/gear1"/>
    <dgm:cxn modelId="{1D295C8E-2274-43F3-93FB-BAF0B755E245}" type="presParOf" srcId="{65E1B7B9-FAC9-4B27-8F22-D2DEE8C8AD04}" destId="{431A5CC2-E543-4002-8389-D98AC922744C}" srcOrd="4" destOrd="0" presId="urn:microsoft.com/office/officeart/2005/8/layout/gear1"/>
    <dgm:cxn modelId="{BADDDC05-56A8-4F33-9631-75F32CC5E5D4}" type="presParOf" srcId="{65E1B7B9-FAC9-4B27-8F22-D2DEE8C8AD04}" destId="{B77FC656-A278-4128-85BB-5F89D9978020}" srcOrd="5" destOrd="0" presId="urn:microsoft.com/office/officeart/2005/8/layout/gear1"/>
    <dgm:cxn modelId="{EDDD3136-B154-4FE9-B6D1-AB0AECA395CB}" type="presParOf" srcId="{65E1B7B9-FAC9-4B27-8F22-D2DEE8C8AD04}" destId="{7C706521-32EC-46CC-9DBB-A729408CA7C4}" srcOrd="6" destOrd="0" presId="urn:microsoft.com/office/officeart/2005/8/layout/gear1"/>
    <dgm:cxn modelId="{95949381-E870-4EF4-9546-8CE5EDE4CC6E}" type="presParOf" srcId="{65E1B7B9-FAC9-4B27-8F22-D2DEE8C8AD04}" destId="{9E1E5DB8-31BE-43DC-A630-A81E30EE0830}" srcOrd="7" destOrd="0" presId="urn:microsoft.com/office/officeart/2005/8/layout/gear1"/>
    <dgm:cxn modelId="{C267F795-74CA-44A1-B440-14D9AE6D3851}" type="presParOf" srcId="{65E1B7B9-FAC9-4B27-8F22-D2DEE8C8AD04}" destId="{414184A6-94DD-4E42-ADDB-5512E4955C08}" srcOrd="8" destOrd="0" presId="urn:microsoft.com/office/officeart/2005/8/layout/gear1"/>
    <dgm:cxn modelId="{3A4A70F7-EA17-495B-A2A3-44F06CF88C5A}" type="presParOf" srcId="{65E1B7B9-FAC9-4B27-8F22-D2DEE8C8AD04}" destId="{F8FFC758-97C7-4C37-983D-D964F88B19E5}" srcOrd="9" destOrd="0" presId="urn:microsoft.com/office/officeart/2005/8/layout/gear1"/>
    <dgm:cxn modelId="{12222889-804F-4DBC-8CE4-E489B511F925}" type="presParOf" srcId="{65E1B7B9-FAC9-4B27-8F22-D2DEE8C8AD04}" destId="{5C8DA86B-F827-4E91-819C-18A650655443}" srcOrd="10" destOrd="0" presId="urn:microsoft.com/office/officeart/2005/8/layout/gear1"/>
    <dgm:cxn modelId="{D1A4201F-D3AA-4596-A672-DF5FED817E80}" type="presParOf" srcId="{65E1B7B9-FAC9-4B27-8F22-D2DEE8C8AD04}" destId="{77132218-70DA-42A6-9DCE-220B375CBA9C}" srcOrd="11" destOrd="0" presId="urn:microsoft.com/office/officeart/2005/8/layout/gear1"/>
    <dgm:cxn modelId="{BB041EDE-36F3-4D55-A4F7-2E1C3AF1C178}" type="presParOf" srcId="{65E1B7B9-FAC9-4B27-8F22-D2DEE8C8AD04}" destId="{C975CF0B-63F3-4AC3-89A3-913D7250944B}" srcOrd="12" destOrd="0" presId="urn:microsoft.com/office/officeart/2005/8/layout/gear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 smtClean="0"/>
              <a:t>Klicka här för att ändra format på underrubrik i bakgrunden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1FA93-6C2F-41E3-9434-446A9DD17BE8}" type="datetimeFigureOut">
              <a:rPr lang="sv-SE" smtClean="0"/>
              <a:pPr/>
              <a:t>2007-04-17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AB30B-7BEC-4F47-97AE-B89DDB01ABF4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1FA93-6C2F-41E3-9434-446A9DD17BE8}" type="datetimeFigureOut">
              <a:rPr lang="sv-SE" smtClean="0"/>
              <a:pPr/>
              <a:t>2007-04-17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AB30B-7BEC-4F47-97AE-B89DDB01ABF4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1FA93-6C2F-41E3-9434-446A9DD17BE8}" type="datetimeFigureOut">
              <a:rPr lang="sv-SE" smtClean="0"/>
              <a:pPr/>
              <a:t>2007-04-17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AB30B-7BEC-4F47-97AE-B89DDB01ABF4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1FA93-6C2F-41E3-9434-446A9DD17BE8}" type="datetimeFigureOut">
              <a:rPr lang="sv-SE" smtClean="0"/>
              <a:pPr/>
              <a:t>2007-04-17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AB30B-7BEC-4F47-97AE-B89DDB01ABF4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1FA93-6C2F-41E3-9434-446A9DD17BE8}" type="datetimeFigureOut">
              <a:rPr lang="sv-SE" smtClean="0"/>
              <a:pPr/>
              <a:t>2007-04-17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AB30B-7BEC-4F47-97AE-B89DDB01ABF4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1FA93-6C2F-41E3-9434-446A9DD17BE8}" type="datetimeFigureOut">
              <a:rPr lang="sv-SE" smtClean="0"/>
              <a:pPr/>
              <a:t>2007-04-17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AB30B-7BEC-4F47-97AE-B89DDB01ABF4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1FA93-6C2F-41E3-9434-446A9DD17BE8}" type="datetimeFigureOut">
              <a:rPr lang="sv-SE" smtClean="0"/>
              <a:pPr/>
              <a:t>2007-04-17</a:t>
            </a:fld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AB30B-7BEC-4F47-97AE-B89DDB01ABF4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1FA93-6C2F-41E3-9434-446A9DD17BE8}" type="datetimeFigureOut">
              <a:rPr lang="sv-SE" smtClean="0"/>
              <a:pPr/>
              <a:t>2007-04-17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AB30B-7BEC-4F47-97AE-B89DDB01ABF4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1FA93-6C2F-41E3-9434-446A9DD17BE8}" type="datetimeFigureOut">
              <a:rPr lang="sv-SE" smtClean="0"/>
              <a:pPr/>
              <a:t>2007-04-17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AB30B-7BEC-4F47-97AE-B89DDB01ABF4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1FA93-6C2F-41E3-9434-446A9DD17BE8}" type="datetimeFigureOut">
              <a:rPr lang="sv-SE" smtClean="0"/>
              <a:pPr/>
              <a:t>2007-04-17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AB30B-7BEC-4F47-97AE-B89DDB01ABF4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1FA93-6C2F-41E3-9434-446A9DD17BE8}" type="datetimeFigureOut">
              <a:rPr lang="sv-SE" smtClean="0"/>
              <a:pPr/>
              <a:t>2007-04-17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AB30B-7BEC-4F47-97AE-B89DDB01ABF4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91FA93-6C2F-41E3-9434-446A9DD17BE8}" type="datetimeFigureOut">
              <a:rPr lang="sv-SE" smtClean="0"/>
              <a:pPr/>
              <a:t>2007-04-17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BAB30B-7BEC-4F47-97AE-B89DDB01ABF4}" type="slidenum">
              <a:rPr lang="sv-SE" smtClean="0"/>
              <a:pPr/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ubrik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Kugghjul</a:t>
            </a:r>
            <a:endParaRPr lang="sv-SE" dirty="0"/>
          </a:p>
        </p:txBody>
      </p:sp>
      <p:graphicFrame>
        <p:nvGraphicFramePr>
          <p:cNvPr id="6" name="Platshållare för innehåll 5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1</Words>
  <Application>Microsoft Office PowerPoint</Application>
  <PresentationFormat>Bildspel på skärmen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Bildrubriker</vt:lpstr>
      </vt:variant>
      <vt:variant>
        <vt:i4>1</vt:i4>
      </vt:variant>
    </vt:vector>
  </HeadingPairs>
  <TitlesOfParts>
    <vt:vector size="2" baseType="lpstr">
      <vt:lpstr>Office-tema</vt:lpstr>
      <vt:lpstr>Kugghjul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Bild 1</dc:title>
  <dc:creator>U Nilsson</dc:creator>
  <cp:lastModifiedBy>U Nilsson</cp:lastModifiedBy>
  <cp:revision>4</cp:revision>
  <dcterms:created xsi:type="dcterms:W3CDTF">2007-03-20T12:28:20Z</dcterms:created>
  <dcterms:modified xsi:type="dcterms:W3CDTF">2007-04-17T14:10:15Z</dcterms:modified>
</cp:coreProperties>
</file>